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39" r:id="rId7"/>
    <p:sldId id="267" r:id="rId8"/>
    <p:sldId id="325" r:id="rId9"/>
    <p:sldId id="329" r:id="rId10"/>
    <p:sldId id="331" r:id="rId11"/>
    <p:sldId id="271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9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899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7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ZhiWei X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SEALR: Sequential Emotion-Aware LLM-Based Personalized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 System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9144000" y="5124721"/>
            <a:ext cx="274320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altLang="en-US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SIGIR—2025</a:t>
            </a:r>
            <a:endParaRPr lang="en-US" altLang="zh-CN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780" y="2390775"/>
            <a:ext cx="11485245" cy="2211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4295" y="1838960"/>
            <a:ext cx="10083165" cy="1309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buClrTx/>
              <a:buSzTx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1. Despite these benefits, several challenges hinder the use of LLMs in sequential recommendation.High computational cost and token limitations affect real-time applicability , while hallucinations from ambiguous inputs can reduce user trust .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76045" y="3806825"/>
            <a:ext cx="101587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en-US" altLang="zh-CN" sz="2000">
                <a:uFillTx/>
                <a:latin typeface="Times New Roman" panose="02020603050405020304" pitchFamily="18" charset="0"/>
              </a:rPr>
              <a:t>2. Dynamic and sentiment-driven user preferences are difficult to capture with static, parameterized models. Although recent work has fine-tuned LLMs on summarized user-item histories , such methods often overlook nuanced emotional feedback in user reviews , which is crucial for personalization 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54150"/>
            <a:ext cx="1219200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3795" y="909320"/>
            <a:ext cx="7343775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820" y="2171700"/>
            <a:ext cx="618172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63395"/>
            <a:ext cx="12192000" cy="3331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525" y="2133600"/>
            <a:ext cx="760095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25" y="1400175"/>
            <a:ext cx="75247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2318</Words>
  <Application>WPS 演示</Application>
  <PresentationFormat>宽屏</PresentationFormat>
  <Paragraphs>127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Saturday Sans Regular</vt:lpstr>
      <vt:lpstr>黑体</vt:lpstr>
      <vt:lpstr>Times New Roman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145</cp:revision>
  <dcterms:created xsi:type="dcterms:W3CDTF">2023-09-17T03:47:00Z</dcterms:created>
  <dcterms:modified xsi:type="dcterms:W3CDTF">2025-11-03T08:28:12Z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7734B5ACB92A4E999801DFF1D37247EC_13</vt:lpwstr>
  </property>
  <property fmtid="{D5CDD505-2E9C-101B-9397-08002B2CF9AE}" pid="6" name="KSOProductBuildVer">
    <vt:lpwstr>2052-12.1.0.23125</vt:lpwstr>
  </property>
</Properties>
</file>